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299" r:id="rId4"/>
    <p:sldId id="258" r:id="rId5"/>
    <p:sldId id="301" r:id="rId6"/>
    <p:sldId id="302" r:id="rId7"/>
    <p:sldId id="303" r:id="rId8"/>
    <p:sldId id="304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3" r:id="rId34"/>
    <p:sldId id="334" r:id="rId35"/>
    <p:sldId id="335" r:id="rId36"/>
    <p:sldId id="33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337" r:id="rId49"/>
    <p:sldId id="305" r:id="rId50"/>
    <p:sldId id="332" r:id="rId51"/>
    <p:sldId id="306" r:id="rId52"/>
    <p:sldId id="315" r:id="rId53"/>
    <p:sldId id="336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4FF6D-EE81-E2CB-2F55-287090325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D5662F-0590-784A-D0ED-07FBEE348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43D-40A4-3BBE-BBDE-C5EB6A60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47F66-AAAF-8F54-33FB-012B923F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AD689-E45C-E924-9BD4-24F3584F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978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3AB1-EAD5-4C6F-35C4-293359FBF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D2DB9-D566-BDD8-48D8-474003DFA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38F56-4AC3-EC55-72BE-F8AD69E3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1127F-A0C0-74D9-A660-38D54706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4A6F4-1643-B35E-B446-83610340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915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EE6F5-0911-58C6-9DAF-5843AB863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C850EE-4DF0-400C-B208-6CC8AD54E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B428C-7894-0639-DAB3-59D785FA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80D56-9D86-2D3B-550C-35A15FE96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A445-1E5D-D8DA-7F14-8974DBEC8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06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DDE3-35A3-4E37-6B7C-DCD7ABC5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2045-6473-EF70-DE29-53C77833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DFF73-F1BA-B16B-1BEA-CF418738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C66CD-E808-37A9-BAD5-BA37463D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F1C3-49D7-E15E-18D7-57680230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25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DFCC-39B8-A02F-21B8-BA8BACE7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683C9-51CD-D8C5-DBE0-B5D85866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CDBB6-E310-FC22-45ED-F77032C3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90DAA-7DE2-D2A4-644E-AF33DAAF5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DBBD3-9FCA-C221-56FC-31814EFF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88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129C-3ECB-FB1F-F832-6D835850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5188-AD55-48CA-0419-81FFD6228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837FC-5809-6620-FC7D-9BEAF8CDA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76F90-8497-89CF-8FB8-3D71057C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EE8E1-FA7D-84DC-36BE-4FEDB7ACA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5AEE93-79E0-2F9A-A923-38EABED2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38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C181-A746-304C-F22A-4F9A341D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F82ED-0808-974D-ED34-65FF18B93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AABE6-2BF0-1BC1-F648-10E643B42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AFA2AD-9D9E-AC70-6F46-8E542C7B3F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9A97C-5BC1-6564-4D40-FCD1AF875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73D10-1914-CC74-E4CF-E84C0E7AA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22D28F-620B-EB6B-D25B-B97EF3065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5A5A1-30E9-0B03-DE53-8104E976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706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1351-628A-2EE0-43C4-BAB17A10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083C4A-4AC8-1E17-DC70-7C86FD3A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A1693-BD7A-958F-C8A4-2E539DD6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3DE95-7A88-048D-61CA-11E1639D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477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62D9DC-81A0-E125-1206-BC7B1F0A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7DA56-47E6-0CCA-8445-C08F9B3F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A3BE0-0B48-A405-5647-68CF2A32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01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4AFA-531E-7764-BAEA-B0D17862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E9E53-B604-6B6F-722E-14E3B1377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80F58-A13D-C4CB-0972-DA2F7683A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034DA-3E9A-2C93-39DD-93FA04B88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1519B-3B1D-317B-6D43-3FB809A94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05D6A-6F6A-891B-71F7-CBCD6E8E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894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65A6-31D8-EF90-1274-326490E1F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1AE333-BF84-61A3-079A-8B3CE5FB0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06B4B-0571-16E8-1EC9-305ADFF0B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DB654-6A15-CE13-545E-9438E6AB8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7414E-3B6A-7795-FEF1-53E2673C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38A53A-9871-F1E1-785F-140152342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75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1F806-B885-392E-25C0-9C5AE7C05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EC00D-DC76-954A-32DE-46FBA83F2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22B79-CCE3-8C1E-779A-E20FFC62A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8F8DD-8B36-4F78-81E5-23116170E8A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D421-73B1-778A-0A9A-735C90D03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A3599-C01D-E982-521E-3BDA1F2DA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FE51E-A636-4E7F-A8C0-56E35FCED9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6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94DD68-A77D-1017-27BE-9BD622A55E62}"/>
              </a:ext>
            </a:extLst>
          </p:cNvPr>
          <p:cNvSpPr txBox="1"/>
          <p:nvPr/>
        </p:nvSpPr>
        <p:spPr>
          <a:xfrm>
            <a:off x="3752385" y="366429"/>
            <a:ext cx="46872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A</a:t>
            </a:r>
          </a:p>
          <a:p>
            <a:pPr algn="ctr"/>
            <a:r>
              <a:rPr lang="en-US" sz="2800" b="1"/>
              <a:t>MINOR PROJECT</a:t>
            </a:r>
          </a:p>
          <a:p>
            <a:pPr algn="ctr"/>
            <a:r>
              <a:rPr lang="en-US" sz="2800" b="1"/>
              <a:t>ON </a:t>
            </a:r>
          </a:p>
          <a:p>
            <a:pPr algn="ctr"/>
            <a:r>
              <a:rPr lang="en-US" sz="2800" b="1"/>
              <a:t>LINUX BASIC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F94D3-08DD-9CC4-6AC3-95ECAE97A0A7}"/>
              </a:ext>
            </a:extLst>
          </p:cNvPr>
          <p:cNvSpPr txBox="1"/>
          <p:nvPr/>
        </p:nvSpPr>
        <p:spPr>
          <a:xfrm>
            <a:off x="1103971" y="3936380"/>
            <a:ext cx="4070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SUBMIT BY :-</a:t>
            </a:r>
          </a:p>
          <a:p>
            <a:r>
              <a:rPr lang="en-US" sz="2800" b="1"/>
              <a:t>RINKU SHARMA</a:t>
            </a:r>
            <a:endParaRPr lang="en-IN" sz="28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A759E-6441-536E-F1DE-FAA14C1FAC24}"/>
              </a:ext>
            </a:extLst>
          </p:cNvPr>
          <p:cNvSpPr txBox="1"/>
          <p:nvPr/>
        </p:nvSpPr>
        <p:spPr>
          <a:xfrm>
            <a:off x="7694341" y="3936380"/>
            <a:ext cx="3393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SUBMIT TO :-</a:t>
            </a:r>
          </a:p>
          <a:p>
            <a:r>
              <a:rPr lang="en-US" sz="2800" b="1"/>
              <a:t>ASHISH MITTAL SIR</a:t>
            </a:r>
            <a:endParaRPr lang="en-IN" sz="2800" b="1"/>
          </a:p>
        </p:txBody>
      </p:sp>
    </p:spTree>
    <p:extLst>
      <p:ext uri="{BB962C8B-B14F-4D97-AF65-F5344CB8AC3E}">
        <p14:creationId xmlns:p14="http://schemas.microsoft.com/office/powerpoint/2010/main" val="192885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49ACA-7D52-A5EB-6A8F-463FDEE4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3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CDA01-DF2F-551C-5235-11ACDD5B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4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CBDB51-C22F-BBCE-62E3-ECA894D1C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7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5478B-2B92-1063-EE80-BB4742B1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7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90FA8-00BB-52CC-0B70-A3789DBB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1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AFA1C-56E4-463F-9598-5510CA89C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79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C2726-0E11-B38A-FA98-E3FB5D6D8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2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E3C22-1008-70D7-D478-82A896D18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08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EFFAD-1433-F7E8-8CAB-7BF44AA4E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8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F98CF-D973-AF21-D399-127888242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7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410F0-5A50-1A31-5208-A87DEAE6F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94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6155C-ED09-1160-1201-AEEFE70E9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8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D4159-F218-175D-8E44-E4C241089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20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EC311-650C-D38A-FE99-C36E706D5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82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C1092F-66CD-98A9-1F94-29F99559F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24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56043B-7FAB-9D68-4D93-540286847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72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C14A7-6B8C-1F96-7048-4889DFDB0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70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58B56-F4D6-A6CA-4B23-95CCF69B1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7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EDC582-B4F4-6A30-7E67-9F15449F8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73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A412A-B690-9DBB-7ED6-F9927D878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00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BB8C26-70CE-FD8D-ADED-2BFF86734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1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FCEC5-51AA-2163-489E-B446DF011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00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9F433-42E6-2546-AD16-E483FC29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49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22603-BD88-44C4-5B03-E2F6DF472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12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C805E-DAAC-EF64-E37E-8FA82EFCB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9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62B6E8-3412-BE70-B721-DCCCDBF32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5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00DB1-EDED-519B-FA46-84F5A9C64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43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B2BFF-C202-AAEE-9F2D-E009BB4E1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12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FB7EC-7B68-DA53-4EDC-E119F0A2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90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FCF4E-FA47-D0A2-74B7-3907D52B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3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F639C-D666-8EE9-2492-41D655E71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2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809DF-47DD-B7B4-4933-EC1BA6A86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32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42DA47-85A1-B2DE-B1C3-E378BE09B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46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C4F4D-DD0C-3F2C-6432-CC446161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26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C165C-FDE8-E356-282A-35750CBA4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24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9B5F8-C0D4-AA6F-EC2F-D620C27C4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1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4E38E-78BD-ACB1-2763-08771DE21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81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003D0-287E-6E9B-BB31-3CA0BF5A5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21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67B5F-679E-BB2C-7EE5-517B98760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00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6FF40-B9E4-DE2A-E6DB-BF454A5F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55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06806-BF10-FF36-99CF-0D63AB3F0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66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43939-2529-B7A8-BD44-1046D8F72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65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36E533-50C8-C25F-C42F-F1435793B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8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2BBDF-F3B7-CACF-7E4E-0331EBC73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03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60929-D577-A314-CB21-0AC3CE67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28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0D3C90-9163-968A-4018-542C5271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2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605F0-B21A-D84E-5251-63D47E449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89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CC97E-4985-1CDB-74F8-629076E1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00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368700-8F52-602C-97BA-6D963209C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81037"/>
            <a:ext cx="97536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9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84C10-20C1-E4BA-25A4-D3F731220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9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82932-B2D3-1873-6F6B-B631641BC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6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7FE4B-8888-0651-7526-F3A5B76FA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9C38C-876F-5AB7-3E02-5F23D746A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00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18</Words>
  <Application>Microsoft Office PowerPoint</Application>
  <PresentationFormat>Widescreen</PresentationFormat>
  <Paragraphs>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ROLEX .</dc:creator>
  <cp:lastModifiedBy>ROLEX .</cp:lastModifiedBy>
  <cp:revision>1</cp:revision>
  <dcterms:created xsi:type="dcterms:W3CDTF">2023-06-12T15:56:37Z</dcterms:created>
  <dcterms:modified xsi:type="dcterms:W3CDTF">2023-06-12T16:32:17Z</dcterms:modified>
</cp:coreProperties>
</file>